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embeddedFontLst>
    <p:embeddedFont>
      <p:font typeface="Lucida Sans Unicode" panose="020B0602030504020204" pitchFamily="34" charset="0"/>
      <p:regular r:id="rId4"/>
    </p:embeddedFont>
    <p:embeddedFont>
      <p:font typeface="Calibri" panose="020F0502020204030204" pitchFamily="34" charset="0"/>
      <p:regular r:id="rId5"/>
      <p:bold r:id="rId6"/>
    </p:embeddedFont>
    <p:embeddedFont>
      <p:font typeface="Bahij TheSansArabic Plain" panose="02040503050201020203" charset="-78"/>
      <p:regular r:id="rId7"/>
    </p:embeddedFont>
    <p:embeddedFont>
      <p:font typeface="Bahij TheSansArabic Bold" panose="02040503050201020203" charset="-78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00" y="3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=""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رسالة ماجستير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=""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=""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=""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=""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=""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=""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=""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=""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=""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=""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=""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=""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365394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=""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011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845140" y="8803558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=""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5006" y="8364318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=""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=""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9120" y="9152371"/>
            <a:ext cx="1896982" cy="52593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=""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9941" y="9152372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=""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099" y="9438556"/>
            <a:ext cx="156701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=""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ar-SY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تحسين الأداء الحراري لمراجل أنابيب الماء بمعالجة </a:t>
            </a:r>
            <a:br>
              <a:rPr lang="ar-SY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</a:br>
            <a:r>
              <a:rPr lang="ar-SY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ظاهرة التأكل و الترسبات</a:t>
            </a:r>
            <a:endParaRPr lang="ar-SY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lvl="0" defTabSz="914400" rtl="1">
              <a:lnSpc>
                <a:spcPct val="100000"/>
              </a:lnSpc>
              <a:spcBef>
                <a:spcPts val="0"/>
              </a:spcBef>
            </a:pPr>
            <a:r>
              <a:rPr lang="en-GB" sz="22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+mn-cs"/>
              </a:rPr>
              <a:t>Performance Enhancement of water pipe boilers by treatment of corrosion and deposits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sz="24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م</a:t>
            </a:r>
            <a:r>
              <a:rPr lang="ar-SY" sz="24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. زينة أبو خميس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b="1" dirty="0">
                <a:latin typeface="Tw Cen MT,Bold"/>
                <a:ea typeface="Calibri"/>
                <a:cs typeface="Tw Cen MT,Bold"/>
              </a:rPr>
              <a:t>Eng. </a:t>
            </a:r>
            <a:r>
              <a:rPr lang="en-US" b="1" dirty="0" err="1">
                <a:latin typeface="Tw Cen MT,Bold"/>
                <a:ea typeface="Calibri"/>
                <a:cs typeface="Tw Cen MT,Bold"/>
              </a:rPr>
              <a:t>Zeina</a:t>
            </a:r>
            <a:r>
              <a:rPr lang="en-US" b="1" dirty="0">
                <a:latin typeface="Tw Cen MT,Bold"/>
                <a:ea typeface="Calibri"/>
                <a:cs typeface="Tw Cen MT,Bold"/>
              </a:rPr>
              <a:t> </a:t>
            </a:r>
            <a:r>
              <a:rPr lang="en-US" b="1" dirty="0" err="1">
                <a:latin typeface="Tw Cen MT,Bold"/>
                <a:ea typeface="Calibri"/>
                <a:cs typeface="Tw Cen MT,Bold"/>
              </a:rPr>
              <a:t>Suliman</a:t>
            </a:r>
            <a:r>
              <a:rPr lang="en-US" b="1" dirty="0">
                <a:latin typeface="Tw Cen MT,Bold"/>
                <a:ea typeface="Calibri"/>
                <a:cs typeface="Tw Cen MT,Bold"/>
              </a:rPr>
              <a:t> Abu </a:t>
            </a:r>
            <a:r>
              <a:rPr lang="en-US" b="1" dirty="0" err="1">
                <a:latin typeface="Tw Cen MT,Bold"/>
                <a:ea typeface="Calibri"/>
                <a:cs typeface="Tw Cen MT,Bold"/>
              </a:rPr>
              <a:t>Khamis</a:t>
            </a:r>
            <a:r>
              <a:rPr lang="en-US" b="1" dirty="0">
                <a:latin typeface="Tw Cen MT,Bold"/>
                <a:ea typeface="Calibri"/>
                <a:cs typeface="Tw Cen MT,Bold"/>
              </a:rPr>
              <a:t>       </a:t>
            </a:r>
            <a:endParaRPr lang="en-US" sz="105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Y" sz="2400" b="1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د.م.أيمن</a:t>
            </a:r>
            <a:r>
              <a:rPr lang="ar-SY" sz="24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 </a:t>
            </a:r>
            <a:r>
              <a:rPr lang="ar-SY" sz="24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الخباز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 err="1">
                <a:latin typeface="Times New Roman"/>
                <a:ea typeface="Calibri"/>
              </a:rPr>
              <a:t>Dr.Eng</a:t>
            </a:r>
            <a:r>
              <a:rPr lang="en-US" b="1" dirty="0">
                <a:latin typeface="Times New Roman"/>
                <a:ea typeface="Calibri"/>
              </a:rPr>
              <a:t>. Ayman </a:t>
            </a:r>
            <a:r>
              <a:rPr lang="en-US" b="1" dirty="0" err="1">
                <a:latin typeface="Times New Roman"/>
                <a:ea typeface="Calibri"/>
              </a:rPr>
              <a:t>Alkhab</a:t>
            </a:r>
            <a:r>
              <a:rPr lang="en-GB" b="1" dirty="0">
                <a:latin typeface="Times New Roman"/>
                <a:ea typeface="Calibri"/>
              </a:rPr>
              <a:t>b</a:t>
            </a:r>
            <a:r>
              <a:rPr lang="en-US" b="1" dirty="0" err="1">
                <a:latin typeface="Times New Roman"/>
                <a:ea typeface="Calibri"/>
              </a:rPr>
              <a:t>az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ar-SY" sz="2400" b="1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د.م.حسن</a:t>
            </a:r>
            <a:r>
              <a:rPr lang="ar-SY" sz="24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 </a:t>
            </a:r>
            <a:r>
              <a:rPr lang="ar-SY" sz="24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cs typeface="Arial"/>
              </a:rPr>
              <a:t>هدلة</a:t>
            </a:r>
            <a:endParaRPr lang="ar-SY" sz="24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cs typeface="Arial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 err="1">
                <a:latin typeface="Times New Roman"/>
                <a:ea typeface="Calibri"/>
              </a:rPr>
              <a:t>Dr.Eng.Hasan</a:t>
            </a:r>
            <a:r>
              <a:rPr lang="en-US" b="1" dirty="0">
                <a:latin typeface="Times New Roman"/>
                <a:ea typeface="Calibri"/>
              </a:rPr>
              <a:t> </a:t>
            </a:r>
            <a:r>
              <a:rPr lang="en-US" b="1" dirty="0" err="1">
                <a:latin typeface="Times New Roman"/>
                <a:ea typeface="Calibri"/>
              </a:rPr>
              <a:t>Hadla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7143" y="7696675"/>
            <a:ext cx="5418580" cy="225908"/>
          </a:xfrm>
        </p:spPr>
        <p:txBody>
          <a:bodyPr/>
          <a:lstStyle/>
          <a:p>
            <a:r>
              <a:rPr lang="ar-EG" sz="2000" b="1" dirty="0">
                <a:solidFill>
                  <a:prstClr val="black"/>
                </a:solidFill>
                <a:latin typeface="Lucida Sans Unicode"/>
                <a:ea typeface="+mj-ea"/>
                <a:cs typeface="Arial"/>
              </a:rPr>
              <a:t>قسم ال</a:t>
            </a:r>
            <a:r>
              <a:rPr lang="ar-SA" sz="2000" b="1" dirty="0">
                <a:solidFill>
                  <a:prstClr val="black"/>
                </a:solidFill>
                <a:latin typeface="Lucida Sans Unicode"/>
                <a:ea typeface="+mj-ea"/>
                <a:cs typeface="Arial"/>
              </a:rPr>
              <a:t>مكانيك </a:t>
            </a:r>
            <a:r>
              <a:rPr lang="ar-SA" sz="2000" b="1" dirty="0" smtClean="0">
                <a:solidFill>
                  <a:prstClr val="black"/>
                </a:solidFill>
                <a:latin typeface="Lucida Sans Unicode"/>
                <a:ea typeface="+mj-ea"/>
                <a:cs typeface="Arial"/>
              </a:rPr>
              <a:t>العام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A" b="1" dirty="0" smtClean="0">
                <a:solidFill>
                  <a:prstClr val="black"/>
                </a:solidFill>
                <a:latin typeface="Lucida Sans Unicode"/>
                <a:ea typeface="+mj-ea"/>
                <a:cs typeface="Arial"/>
              </a:rPr>
              <a:t>هندسة </a:t>
            </a:r>
            <a:r>
              <a:rPr lang="ar-SA" b="1" dirty="0">
                <a:solidFill>
                  <a:prstClr val="black"/>
                </a:solidFill>
                <a:latin typeface="Lucida Sans Unicode"/>
                <a:ea typeface="+mj-ea"/>
                <a:cs typeface="Arial"/>
              </a:rPr>
              <a:t>حرارية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ar-SY" dirty="0" smtClean="0"/>
              <a:t>3028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Y" dirty="0" smtClean="0"/>
              <a:t>قاعة </a:t>
            </a:r>
            <a:r>
              <a:rPr lang="ar-SY" dirty="0" err="1" smtClean="0"/>
              <a:t>السيمنار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ar-SY" dirty="0" smtClean="0"/>
              <a:t>الثلاثاء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Y" dirty="0" smtClean="0"/>
              <a:t>11/6/2024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ar-SY" dirty="0" smtClean="0"/>
              <a:t>12:00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1594</TotalTime>
  <Words>54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9" baseType="lpstr">
      <vt:lpstr>Arial</vt:lpstr>
      <vt:lpstr>Lucida Sans Unicode</vt:lpstr>
      <vt:lpstr>Times New Roman</vt:lpstr>
      <vt:lpstr>Calibri</vt:lpstr>
      <vt:lpstr>Bahij TheSansArabic Plain</vt:lpstr>
      <vt:lpstr>Bahij TheSansArabic Bold</vt:lpstr>
      <vt:lpstr>Tw Cen MT,Bold</vt:lpstr>
      <vt:lpstr>Office Theme</vt:lpstr>
      <vt:lpstr>عرض تقديمي في PowerPoint</vt:lpstr>
    </vt:vector>
  </TitlesOfParts>
  <Company>Moness.designer@gmail.com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yusra</cp:lastModifiedBy>
  <cp:revision>13</cp:revision>
  <dcterms:created xsi:type="dcterms:W3CDTF">2023-01-13T19:11:45Z</dcterms:created>
  <dcterms:modified xsi:type="dcterms:W3CDTF">2024-06-03T10:08:47Z</dcterms:modified>
</cp:coreProperties>
</file>